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ADEF318-DD80-4B50-B76C-752C028F0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C863354-A40F-405D-955D-1C91FB783C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629400" cy="18288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Use your graphing calculators to check your answers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63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9000" contrast="6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7162801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25146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Use these points to calculate the line of best fit.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66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685801"/>
            <a:ext cx="70485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2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1620030"/>
            <a:ext cx="6781801" cy="2418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37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07673"/>
            <a:ext cx="6478158" cy="247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2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6858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017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53535"/>
            <a:ext cx="6477000" cy="335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46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1208374"/>
            <a:ext cx="5395912" cy="48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2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135709"/>
            <a:ext cx="5576887" cy="493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4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9" y="2279657"/>
            <a:ext cx="6172201" cy="189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8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900113"/>
            <a:ext cx="6562725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900113"/>
            <a:ext cx="560070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91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81800" cy="240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92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68496"/>
            <a:ext cx="7315200" cy="175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61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1371600"/>
            <a:ext cx="70770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48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716375"/>
            <a:ext cx="6553566" cy="201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3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1019175"/>
            <a:ext cx="658177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6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241</TotalTime>
  <Words>23</Words>
  <Application>Microsoft Office PowerPoint</Application>
  <PresentationFormat>On-screen Show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Couture</vt:lpstr>
      <vt:lpstr>Chapter 4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chmorgan</dc:creator>
  <cp:lastModifiedBy>chmorgan</cp:lastModifiedBy>
  <cp:revision>5</cp:revision>
  <dcterms:created xsi:type="dcterms:W3CDTF">2014-01-10T14:28:54Z</dcterms:created>
  <dcterms:modified xsi:type="dcterms:W3CDTF">2014-01-10T18:30:49Z</dcterms:modified>
</cp:coreProperties>
</file>